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reira, Karen" initials="PK" lastIdx="1" clrIdx="0">
    <p:extLst>
      <p:ext uri="{19B8F6BF-5375-455C-9EA6-DF929625EA0E}">
        <p15:presenceInfo xmlns:p15="http://schemas.microsoft.com/office/powerpoint/2012/main" userId="S::karen.pereira@metlife.ae::fdd5f314-2c12-49ee-90e1-81c22a47208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8ACE-7FDA-453B-88A3-1A2277BF2B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9AC87D-928C-4DAE-92ED-A47DFA820F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C8ED5A-F9AA-4CB4-96B4-DF07D9E4C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8B27-CD4D-4598-AB96-8D0E9CA57799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AE36E-44D3-40FD-A1CC-02BD80A2F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22E19-123B-4AA2-9887-28B342F40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2AAF-243A-4683-B3FF-27E02790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47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4C7C6-FD6C-47BF-9CEB-EDD3D5BF9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1F5B5B-7EC5-4092-A095-F131A54B9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D3169-2095-4BCA-83E1-F35070957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8B27-CD4D-4598-AB96-8D0E9CA57799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7F6C0-0360-446D-9A51-A07627CC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D21C5-190E-48C4-8793-042DE05F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2AAF-243A-4683-B3FF-27E02790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51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8DA18B-ABCE-4496-AB6E-A6818593D6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8A8540-5E64-46A7-A043-EC4E58BB1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E6FF9-E6CC-4C95-9893-3FB76E67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8B27-CD4D-4598-AB96-8D0E9CA57799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E4D18-47F7-463A-896D-0D3128080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5EAA4-36CB-45EC-A5B3-D41A9DE33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2AAF-243A-4683-B3FF-27E02790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768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8FDD9-BEAB-4BE3-ACD0-D60BB9DD5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E8405-4AEA-489C-8A3D-07AAC90EE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08280-D437-4657-A34F-2A1733B24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8B27-CD4D-4598-AB96-8D0E9CA57799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27990-8315-4AF9-96D4-FBD29B88B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4A7EA-B1CC-4CAF-BD8C-A71875B65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2AAF-243A-4683-B3FF-27E02790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34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78377-B498-48F6-A6B6-F423EF36C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74645A-8565-4835-BE64-F09C467BC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D2486-D882-4147-9D0B-8B25A43D2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8B27-CD4D-4598-AB96-8D0E9CA57799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2BABB-4304-4A37-8334-004980479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586B5-E74F-4DE3-BAAE-F44FC4DEF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2AAF-243A-4683-B3FF-27E02790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89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BB218-5EE0-4144-9915-7064F7D06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C8B1D-9F8A-42D7-A801-AF8F81C18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F88B26-467D-433B-8C28-0EC5D5C458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B0D585-0473-4A60-A356-405204933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8B27-CD4D-4598-AB96-8D0E9CA57799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A2C9F-FC94-44F6-B996-0D737CEB1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4ED515-87A2-4CB4-BFBA-DE9B2587A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2AAF-243A-4683-B3FF-27E02790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9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98441-E2F5-4F15-81EF-139FAE7C4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268FCB-2CC6-4D6E-AAD9-F14FDC680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0FEB93-7632-4389-B5AE-A4B162CD7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8510DA-D156-44F4-B14C-A05C0E1DAC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3E7C7A-7928-49D5-8388-A88F6881F4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85A066-CF06-481C-9302-1798EFBFD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8B27-CD4D-4598-AB96-8D0E9CA57799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101A25-09ED-4AD2-B572-8C39B6FC5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2DDCF1-1D36-4A2D-BA58-98A642231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2AAF-243A-4683-B3FF-27E02790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20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4DC3E-9576-43D7-AC3A-C1035E92E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664ECC-C6D2-4A36-9A88-B0261C24E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8B27-CD4D-4598-AB96-8D0E9CA57799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4E07BC-FA85-4FCA-B82F-549BBE80B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AAEFD5-A894-440D-89E2-AE91C6A75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2AAF-243A-4683-B3FF-27E02790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5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34D4B1-04A0-4C3D-B67C-A90160BF3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8B27-CD4D-4598-AB96-8D0E9CA57799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6AB7FD-040C-4524-B39B-33CE8A5A6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89DED1-8350-4BC2-B628-1AF060DFB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2AAF-243A-4683-B3FF-27E02790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51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4FC47-1B9F-4058-A5D7-BD736EB4A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F35D2-8178-473F-8440-EB15F2053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3A9C45-AE47-4B01-BB45-848BBDAFC4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FCCC5D-2E00-4848-98AB-889AC8BB9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8B27-CD4D-4598-AB96-8D0E9CA57799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A2B3AD-CE3D-42C3-9BCB-76357A08C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84B784-B969-4107-A6A2-157000A28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2AAF-243A-4683-B3FF-27E02790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48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EA6DC-9D37-4552-829C-CAC5E2966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2B6C0B-8CD4-4CCA-9F25-95B4B6D74F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AD141-A7E1-4FC5-8D38-CC8CEBEB1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D73C21-22F6-4277-9AAB-F92785554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8B27-CD4D-4598-AB96-8D0E9CA57799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C633C-A02B-4CD5-A31D-FA9A35534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CC110-6ED5-44CC-8F02-706F2FF9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2AAF-243A-4683-B3FF-27E02790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962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DE2074-E80C-490D-B184-58C631CF9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D5C8FD-D684-45EF-B561-021200B73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3CFBC-120E-4D3C-BCE8-8BF531387B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08B27-CD4D-4598-AB96-8D0E9CA57799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9B646-BFEF-4C07-952F-F2DF989956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72A24-C04E-4435-9DD9-8F7D73E1F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72AAF-243A-4683-B3FF-27E02790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6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E9F91-91BE-430B-9FE0-A1858CBF87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Video guidelines </a:t>
            </a:r>
          </a:p>
        </p:txBody>
      </p:sp>
    </p:spTree>
    <p:extLst>
      <p:ext uri="{BB962C8B-B14F-4D97-AF65-F5344CB8AC3E}">
        <p14:creationId xmlns:p14="http://schemas.microsoft.com/office/powerpoint/2010/main" val="360572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54E91-5CF5-41D5-AECB-50B80C743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870" y="78283"/>
            <a:ext cx="5514975" cy="549275"/>
          </a:xfrm>
        </p:spPr>
        <p:txBody>
          <a:bodyPr>
            <a:normAutofit fontScale="90000"/>
          </a:bodyPr>
          <a:lstStyle/>
          <a:p>
            <a:r>
              <a:rPr lang="en-US" dirty="0"/>
              <a:t>Agency – English Video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9AFA56-8C3A-488C-B2D5-A066F5090E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47" t="12760" r="3324" b="17609"/>
          <a:stretch/>
        </p:blipFill>
        <p:spPr>
          <a:xfrm>
            <a:off x="628650" y="1504950"/>
            <a:ext cx="10096500" cy="42100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8656A97-BF6F-403E-800D-9706505D5BB1}"/>
              </a:ext>
            </a:extLst>
          </p:cNvPr>
          <p:cNvSpPr/>
          <p:nvPr/>
        </p:nvSpPr>
        <p:spPr>
          <a:xfrm>
            <a:off x="5819140" y="2881312"/>
            <a:ext cx="4010025" cy="10953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AGENTS NAME:</a:t>
            </a:r>
          </a:p>
          <a:p>
            <a:pPr algn="ctr"/>
            <a:r>
              <a:rPr lang="en-US" dirty="0"/>
              <a:t>AGENTS NUMBER:</a:t>
            </a:r>
          </a:p>
          <a:p>
            <a:pPr algn="ctr"/>
            <a:r>
              <a:rPr lang="en-US" dirty="0"/>
              <a:t>AGENTS EMAIL ADDRESS:</a:t>
            </a:r>
          </a:p>
        </p:txBody>
      </p:sp>
    </p:spTree>
    <p:extLst>
      <p:ext uri="{BB962C8B-B14F-4D97-AF65-F5344CB8AC3E}">
        <p14:creationId xmlns:p14="http://schemas.microsoft.com/office/powerpoint/2010/main" val="1722910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D8275E-5584-4BF2-9EC7-3A472CA975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74" t="11811" r="2886" b="18020"/>
          <a:stretch/>
        </p:blipFill>
        <p:spPr>
          <a:xfrm>
            <a:off x="599440" y="1391920"/>
            <a:ext cx="10820400" cy="454152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8354E91-5CF5-41D5-AECB-50B80C743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870" y="78283"/>
            <a:ext cx="5514975" cy="549275"/>
          </a:xfrm>
        </p:spPr>
        <p:txBody>
          <a:bodyPr>
            <a:normAutofit fontScale="90000"/>
          </a:bodyPr>
          <a:lstStyle/>
          <a:p>
            <a:r>
              <a:rPr lang="en-US" dirty="0"/>
              <a:t>Agency– Arabic Video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D0A1CA-F5C6-4766-B11B-0D2B7B33FF4D}"/>
              </a:ext>
            </a:extLst>
          </p:cNvPr>
          <p:cNvSpPr/>
          <p:nvPr/>
        </p:nvSpPr>
        <p:spPr>
          <a:xfrm>
            <a:off x="6266815" y="3090862"/>
            <a:ext cx="4010025" cy="10953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AGENTS NAME:</a:t>
            </a:r>
          </a:p>
          <a:p>
            <a:pPr algn="ctr"/>
            <a:r>
              <a:rPr lang="en-US" dirty="0"/>
              <a:t>AGENTS NUMBER:</a:t>
            </a:r>
          </a:p>
          <a:p>
            <a:pPr algn="ctr"/>
            <a:r>
              <a:rPr lang="en-US" dirty="0"/>
              <a:t>AGENTS EMAIL ADDRESS:</a:t>
            </a:r>
          </a:p>
        </p:txBody>
      </p:sp>
    </p:spTree>
    <p:extLst>
      <p:ext uri="{BB962C8B-B14F-4D97-AF65-F5344CB8AC3E}">
        <p14:creationId xmlns:p14="http://schemas.microsoft.com/office/powerpoint/2010/main" val="2360771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88D804D-8090-4D9C-9EAE-BE67D9074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575" y="73660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u="sng" dirty="0"/>
              <a:t>Guidelines: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E1470D0-43D2-45CE-9AC6-C0C1B6C96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602952"/>
              </p:ext>
            </p:extLst>
          </p:nvPr>
        </p:nvGraphicFramePr>
        <p:xfrm>
          <a:off x="917574" y="1891241"/>
          <a:ext cx="1068387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1938">
                  <a:extLst>
                    <a:ext uri="{9D8B030D-6E8A-4147-A177-3AD203B41FA5}">
                      <a16:colId xmlns:a16="http://schemas.microsoft.com/office/drawing/2014/main" val="2959921823"/>
                    </a:ext>
                  </a:extLst>
                </a:gridCol>
                <a:gridCol w="5341938">
                  <a:extLst>
                    <a:ext uri="{9D8B030D-6E8A-4147-A177-3AD203B41FA5}">
                      <a16:colId xmlns:a16="http://schemas.microsoft.com/office/drawing/2014/main" val="3000956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DO’s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DON’T’s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966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Logo be to the same size as the MetLife logo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alterations to the MetLife logo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703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Font to be used is Arial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alterations to the given layout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179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Agent details can be mentioned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Logo placement to be maintained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20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Font size should not be bigger than MetLife tagline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 additional copy to be written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117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Information to written on last the slide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542853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AA04D0B0-D6F9-42CC-BF67-9850F6214896}"/>
              </a:ext>
            </a:extLst>
          </p:cNvPr>
          <p:cNvSpPr txBox="1">
            <a:spLocks/>
          </p:cNvSpPr>
          <p:nvPr/>
        </p:nvSpPr>
        <p:spPr>
          <a:xfrm>
            <a:off x="483870" y="78283"/>
            <a:ext cx="55149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Agency</a:t>
            </a:r>
          </a:p>
        </p:txBody>
      </p:sp>
    </p:spTree>
    <p:extLst>
      <p:ext uri="{BB962C8B-B14F-4D97-AF65-F5344CB8AC3E}">
        <p14:creationId xmlns:p14="http://schemas.microsoft.com/office/powerpoint/2010/main" val="158311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96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Video guidelines </vt:lpstr>
      <vt:lpstr>Agency – English Video </vt:lpstr>
      <vt:lpstr>Agency– Arabic Video </vt:lpstr>
      <vt:lpstr>Guidelines: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Protection Video guidelines </dc:title>
  <dc:creator>Pereira, Karen</dc:creator>
  <cp:lastModifiedBy>Pereira, Karen</cp:lastModifiedBy>
  <cp:revision>9</cp:revision>
  <dcterms:created xsi:type="dcterms:W3CDTF">2020-01-16T12:54:10Z</dcterms:created>
  <dcterms:modified xsi:type="dcterms:W3CDTF">2020-08-25T07:56:16Z</dcterms:modified>
</cp:coreProperties>
</file>